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544" r:id="rId2"/>
    <p:sldId id="1567" r:id="rId3"/>
    <p:sldId id="1568" r:id="rId4"/>
    <p:sldId id="1569" r:id="rId5"/>
    <p:sldId id="1570" r:id="rId6"/>
    <p:sldId id="157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413. HAT IN, ZION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O Zion, Haste</a:t>
            </a:r>
          </a:p>
          <a:p>
            <a:r>
              <a:rPr lang="en-US" sz="1500" dirty="0"/>
              <a:t>Matt. 28:20</a:t>
            </a:r>
          </a:p>
          <a:p>
            <a:r>
              <a:rPr lang="en-US" sz="1500" dirty="0"/>
              <a:t>Mary Ann Thomson, 1834-1923</a:t>
            </a:r>
          </a:p>
          <a:p>
            <a:r>
              <a:rPr lang="en-US" sz="1500" dirty="0"/>
              <a:t>James </a:t>
            </a:r>
            <a:r>
              <a:rPr lang="en-US" sz="1500" dirty="0" err="1"/>
              <a:t>Walch</a:t>
            </a:r>
            <a:r>
              <a:rPr lang="en-US" sz="1500" dirty="0"/>
              <a:t>, 1837-1901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80872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Hat in Zion,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het lo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in.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88820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82529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thong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kihenin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1521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namkimte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in,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Kiniamsak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nun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92817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sum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huh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manlang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37084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220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413. HAT IN, ZION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2018-12-15T07:03:58Z</dcterms:modified>
</cp:coreProperties>
</file>